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F8C1B3D-621F-4B07-8ACE-89B2F33520ED}" type="datetimeFigureOut">
              <a:rPr lang="ro-RO" smtClean="0"/>
              <a:pPr/>
              <a:t>18.03.2013</a:t>
            </a:fld>
            <a:endParaRPr lang="ro-RO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o-RO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8789D8B-9A85-44D1-AEF8-CD04337FB02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1B3D-621F-4B07-8ACE-89B2F33520ED}" type="datetimeFigureOut">
              <a:rPr lang="ro-RO" smtClean="0"/>
              <a:pPr/>
              <a:t>18.03.2013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9D8B-9A85-44D1-AEF8-CD04337FB02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1B3D-621F-4B07-8ACE-89B2F33520ED}" type="datetimeFigureOut">
              <a:rPr lang="ro-RO" smtClean="0"/>
              <a:pPr/>
              <a:t>18.03.2013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9D8B-9A85-44D1-AEF8-CD04337FB02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F8C1B3D-621F-4B07-8ACE-89B2F33520ED}" type="datetimeFigureOut">
              <a:rPr lang="ro-RO" smtClean="0"/>
              <a:pPr/>
              <a:t>18.03.2013</a:t>
            </a:fld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789D8B-9A85-44D1-AEF8-CD04337FB027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F8C1B3D-621F-4B07-8ACE-89B2F33520ED}" type="datetimeFigureOut">
              <a:rPr lang="ro-RO" smtClean="0"/>
              <a:pPr/>
              <a:t>18.03.2013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o-RO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8789D8B-9A85-44D1-AEF8-CD04337FB02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1B3D-621F-4B07-8ACE-89B2F33520ED}" type="datetimeFigureOut">
              <a:rPr lang="ro-RO" smtClean="0"/>
              <a:pPr/>
              <a:t>18.03.2013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9D8B-9A85-44D1-AEF8-CD04337FB027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1B3D-621F-4B07-8ACE-89B2F33520ED}" type="datetimeFigureOut">
              <a:rPr lang="ro-RO" smtClean="0"/>
              <a:pPr/>
              <a:t>18.03.2013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9D8B-9A85-44D1-AEF8-CD04337FB027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F8C1B3D-621F-4B07-8ACE-89B2F33520ED}" type="datetimeFigureOut">
              <a:rPr lang="ro-RO" smtClean="0"/>
              <a:pPr/>
              <a:t>18.03.2013</a:t>
            </a:fld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789D8B-9A85-44D1-AEF8-CD04337FB027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1B3D-621F-4B07-8ACE-89B2F33520ED}" type="datetimeFigureOut">
              <a:rPr lang="ro-RO" smtClean="0"/>
              <a:pPr/>
              <a:t>18.03.2013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9D8B-9A85-44D1-AEF8-CD04337FB02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F8C1B3D-621F-4B07-8ACE-89B2F33520ED}" type="datetimeFigureOut">
              <a:rPr lang="ro-RO" smtClean="0"/>
              <a:pPr/>
              <a:t>18.03.2013</a:t>
            </a:fld>
            <a:endParaRPr lang="ro-RO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789D8B-9A85-44D1-AEF8-CD04337FB027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F8C1B3D-621F-4B07-8ACE-89B2F33520ED}" type="datetimeFigureOut">
              <a:rPr lang="ro-RO" smtClean="0"/>
              <a:pPr/>
              <a:t>18.03.2013</a:t>
            </a:fld>
            <a:endParaRPr lang="ro-R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789D8B-9A85-44D1-AEF8-CD04337FB027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F8C1B3D-621F-4B07-8ACE-89B2F33520ED}" type="datetimeFigureOut">
              <a:rPr lang="ro-RO" smtClean="0"/>
              <a:pPr/>
              <a:t>18.03.2013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o-RO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789D8B-9A85-44D1-AEF8-CD04337FB027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Tutorial%20PREZI.pptx" TargetMode="External"/><Relationship Id="rId2" Type="http://schemas.openxmlformats.org/officeDocument/2006/relationships/hyperlink" Target="Tutorial%20Prezi-ggl.pptx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lev\Desktop\it republ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285728"/>
            <a:ext cx="6858016" cy="5460011"/>
          </a:xfrm>
          <a:prstGeom prst="rect">
            <a:avLst/>
          </a:prstGeom>
          <a:noFill/>
        </p:spPr>
      </p:pic>
      <p:sp>
        <p:nvSpPr>
          <p:cNvPr id="6" name="CasetăText 5"/>
          <p:cNvSpPr txBox="1"/>
          <p:nvPr/>
        </p:nvSpPr>
        <p:spPr>
          <a:xfrm>
            <a:off x="1285852" y="6488668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ime_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tăText 2"/>
          <p:cNvSpPr txBox="1"/>
          <p:nvPr/>
        </p:nvSpPr>
        <p:spPr>
          <a:xfrm>
            <a:off x="755576" y="1340768"/>
            <a:ext cx="7143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IT Republic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 err="1" smtClean="0"/>
              <a:t>Prezinta</a:t>
            </a:r>
            <a:r>
              <a:rPr lang="en-US" sz="2400" dirty="0" smtClean="0"/>
              <a:t>:</a:t>
            </a:r>
          </a:p>
          <a:p>
            <a:pPr algn="ctr"/>
            <a:endParaRPr lang="en-US" sz="2400" dirty="0"/>
          </a:p>
          <a:p>
            <a:pPr algn="ctr"/>
            <a:endParaRPr lang="en-US" sz="2400" dirty="0" smtClean="0"/>
          </a:p>
          <a:p>
            <a:pPr algn="ctr"/>
            <a:endParaRPr lang="en-US" sz="2400" dirty="0"/>
          </a:p>
          <a:p>
            <a:pPr algn="ctr"/>
            <a:endParaRPr lang="en-US" sz="2400" dirty="0" smtClean="0"/>
          </a:p>
          <a:p>
            <a:pPr algn="ctr"/>
            <a:endParaRPr lang="en-US" sz="2400" dirty="0"/>
          </a:p>
          <a:p>
            <a:pPr algn="ctr"/>
            <a:endParaRPr lang="en-US" sz="2400" dirty="0" smtClean="0"/>
          </a:p>
          <a:p>
            <a:pPr algn="ctr"/>
            <a:r>
              <a:rPr lang="en-US" sz="5400" dirty="0" smtClean="0"/>
              <a:t>Tutorial PREZI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91680" y="2679596"/>
            <a:ext cx="57864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OCR A Extended" pitchFamily="50" charset="0"/>
                <a:hlinkClick r:id="rId2" action="ppaction://hlinkpres?slideindex=1&amp;slidetitle="/>
              </a:rPr>
              <a:t>DESPRE FRAMES&amp;ARROWS(ANDREI DRAGUTESCU)</a:t>
            </a:r>
            <a:endParaRPr lang="en-US" sz="2400" dirty="0" smtClean="0">
              <a:latin typeface="OCR A Extended" pitchFamily="50" charset="0"/>
            </a:endParaRPr>
          </a:p>
          <a:p>
            <a:endParaRPr lang="en-US" sz="2400" dirty="0" smtClean="0">
              <a:latin typeface="OCR A Extended" pitchFamily="50" charset="0"/>
            </a:endParaRPr>
          </a:p>
          <a:p>
            <a:r>
              <a:rPr lang="en-US" sz="2400" dirty="0" smtClean="0">
                <a:latin typeface="OCR A Extended" pitchFamily="50" charset="0"/>
                <a:hlinkClick r:id="rId3" action="ppaction://hlinkpres?slideindex=1&amp;slidetitle="/>
              </a:rPr>
              <a:t>DESPRE INSERT&amp;TEMPLATES(MOROSANU GEORGE)</a:t>
            </a:r>
            <a:endParaRPr lang="en-US" sz="2400" dirty="0" smtClean="0">
              <a:latin typeface="OCR A Extended" pitchFamily="50" charset="0"/>
            </a:endParaRPr>
          </a:p>
          <a:p>
            <a:endParaRPr lang="en-US" sz="2400" dirty="0">
              <a:latin typeface="OCR A Extended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ustom 2">
      <a:dk1>
        <a:sysClr val="windowText" lastClr="000000"/>
      </a:dk1>
      <a:lt1>
        <a:srgbClr val="FFFFFF"/>
      </a:lt1>
      <a:dk2>
        <a:srgbClr val="FFFFFF"/>
      </a:dk2>
      <a:lt2>
        <a:srgbClr val="7F7F7F"/>
      </a:lt2>
      <a:accent1>
        <a:srgbClr val="000000"/>
      </a:accent1>
      <a:accent2>
        <a:srgbClr val="FFFFFF"/>
      </a:accent2>
      <a:accent3>
        <a:srgbClr val="000000"/>
      </a:accent3>
      <a:accent4>
        <a:srgbClr val="F2F2F2"/>
      </a:accent4>
      <a:accent5>
        <a:srgbClr val="FFFFFF"/>
      </a:accent5>
      <a:accent6>
        <a:srgbClr val="000000"/>
      </a:accent6>
      <a:hlink>
        <a:srgbClr val="000000"/>
      </a:hlink>
      <a:folHlink>
        <a:srgbClr val="F2F2F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34</TotalTime>
  <Words>15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Century Schoolbook</vt:lpstr>
      <vt:lpstr>OCR A Extended</vt:lpstr>
      <vt:lpstr>Wingdings</vt:lpstr>
      <vt:lpstr>Wingdings 2</vt:lpstr>
      <vt:lpstr>Oriel</vt:lpstr>
      <vt:lpstr>PowerPoint Presentation</vt:lpstr>
      <vt:lpstr>PowerPoint Presentation</vt:lpstr>
    </vt:vector>
  </TitlesOfParts>
  <Company>Unitate Scolara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Elev</dc:creator>
  <cp:lastModifiedBy>Evoras</cp:lastModifiedBy>
  <cp:revision>4</cp:revision>
  <dcterms:created xsi:type="dcterms:W3CDTF">2013-03-04T13:58:59Z</dcterms:created>
  <dcterms:modified xsi:type="dcterms:W3CDTF">2013-03-18T08:21:56Z</dcterms:modified>
</cp:coreProperties>
</file>